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8" r:id="rId4"/>
    <p:sldId id="271" r:id="rId5"/>
    <p:sldId id="259" r:id="rId6"/>
    <p:sldId id="261" r:id="rId7"/>
    <p:sldId id="272" r:id="rId8"/>
    <p:sldId id="273" r:id="rId9"/>
    <p:sldId id="274" r:id="rId10"/>
    <p:sldId id="263" r:id="rId11"/>
    <p:sldId id="265" r:id="rId12"/>
    <p:sldId id="266" r:id="rId13"/>
    <p:sldId id="267" r:id="rId14"/>
    <p:sldId id="277" r:id="rId15"/>
    <p:sldId id="278" r:id="rId16"/>
    <p:sldId id="276" r:id="rId17"/>
    <p:sldId id="260" r:id="rId18"/>
    <p:sldId id="26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4"/>
  </p:normalViewPr>
  <p:slideViewPr>
    <p:cSldViewPr snapToGrid="0" snapToObjects="1">
      <p:cViewPr varScale="1">
        <p:scale>
          <a:sx n="104" d="100"/>
          <a:sy n="104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assical_dance" TargetMode="External"/><Relationship Id="rId4" Type="http://schemas.openxmlformats.org/officeDocument/2006/relationships/hyperlink" Target="https://en.wikipedia.org/wiki/Modern_dance" TargetMode="External"/><Relationship Id="rId5" Type="http://schemas.openxmlformats.org/officeDocument/2006/relationships/hyperlink" Target="https://en.wikipedia.org/wiki/Jazz_dance" TargetMode="External"/><Relationship Id="rId6" Type="http://schemas.openxmlformats.org/officeDocument/2006/relationships/hyperlink" Target="https://en.wikipedia.org/wiki/Contemporary_dance#cite_note-1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Concert_danc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hvcCpoFszM" TargetMode="External"/><Relationship Id="rId4" Type="http://schemas.openxmlformats.org/officeDocument/2006/relationships/hyperlink" Target="https://www.youtube.com/watch?v=G8u8xPLar-E" TargetMode="External"/><Relationship Id="rId5" Type="http://schemas.openxmlformats.org/officeDocument/2006/relationships/hyperlink" Target="https://www.youtube.com/watch?v=hATakt0zOzg" TargetMode="External"/><Relationship Id="rId6" Type="http://schemas.openxmlformats.org/officeDocument/2006/relationships/hyperlink" Target="https://www.youtube.com/watch?v=TLtSfYX8tJk" TargetMode="External"/><Relationship Id="rId7" Type="http://schemas.openxmlformats.org/officeDocument/2006/relationships/hyperlink" Target="https://www.youtube.com/watch?v=tCb_UOakEQI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RQ11mwgbRe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Dance Battle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Amara </a:t>
            </a:r>
            <a:r>
              <a:rPr lang="en-US" dirty="0" err="1" smtClean="0"/>
              <a:t>gordon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77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Hip Hop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67" y="1680632"/>
            <a:ext cx="10058400" cy="651551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51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324" y="1584737"/>
            <a:ext cx="8530876" cy="527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9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Hip Hop Videos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457" y="2031121"/>
            <a:ext cx="7524517" cy="4826879"/>
          </a:xfrm>
        </p:spPr>
      </p:pic>
    </p:spTree>
    <p:extLst>
      <p:ext uri="{BB962C8B-B14F-4D97-AF65-F5344CB8AC3E}">
        <p14:creationId xmlns:p14="http://schemas.microsoft.com/office/powerpoint/2010/main" val="4882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 Videos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51" y="2316481"/>
            <a:ext cx="6945362" cy="4541519"/>
          </a:xfrm>
        </p:spPr>
      </p:pic>
    </p:spTree>
    <p:extLst>
      <p:ext uri="{BB962C8B-B14F-4D97-AF65-F5344CB8AC3E}">
        <p14:creationId xmlns:p14="http://schemas.microsoft.com/office/powerpoint/2010/main" val="22910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98" y="2603500"/>
            <a:ext cx="7410117" cy="3416300"/>
          </a:xfrm>
        </p:spPr>
      </p:pic>
    </p:spTree>
    <p:extLst>
      <p:ext uri="{BB962C8B-B14F-4D97-AF65-F5344CB8AC3E}">
        <p14:creationId xmlns:p14="http://schemas.microsoft.com/office/powerpoint/2010/main" val="21045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58"/>
          <a:stretch/>
        </p:blipFill>
        <p:spPr>
          <a:xfrm>
            <a:off x="1155700" y="3571875"/>
            <a:ext cx="8824913" cy="2441248"/>
          </a:xfrm>
        </p:spPr>
      </p:pic>
    </p:spTree>
    <p:extLst>
      <p:ext uri="{BB962C8B-B14F-4D97-AF65-F5344CB8AC3E}">
        <p14:creationId xmlns:p14="http://schemas.microsoft.com/office/powerpoint/2010/main" val="198495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Findings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set of contemporary videos, there was one that had 100% positive comments</a:t>
            </a:r>
          </a:p>
          <a:p>
            <a:r>
              <a:rPr lang="en-US" dirty="0" smtClean="0"/>
              <a:t>Not the same for the hip hop videos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4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Stretch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into sentiment analysis and see how sentiment is determined</a:t>
            </a:r>
          </a:p>
          <a:p>
            <a:r>
              <a:rPr lang="en-US" dirty="0" smtClean="0"/>
              <a:t>How do costumes influence comment sentiment</a:t>
            </a:r>
          </a:p>
          <a:p>
            <a:r>
              <a:rPr lang="en-US" dirty="0" smtClean="0"/>
              <a:t>Compare sentiment of comments on YouTube to Instagram videos</a:t>
            </a:r>
          </a:p>
          <a:p>
            <a:r>
              <a:rPr lang="en-US" dirty="0" smtClean="0"/>
              <a:t>Look into user profiles</a:t>
            </a:r>
          </a:p>
        </p:txBody>
      </p:sp>
    </p:spTree>
    <p:extLst>
      <p:ext uri="{BB962C8B-B14F-4D97-AF65-F5344CB8AC3E}">
        <p14:creationId xmlns:p14="http://schemas.microsoft.com/office/powerpoint/2010/main" val="27555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32075"/>
            <a:ext cx="8825659" cy="3416300"/>
          </a:xfrm>
        </p:spPr>
        <p:txBody>
          <a:bodyPr/>
          <a:lstStyle/>
          <a:p>
            <a:r>
              <a:rPr lang="en-US" dirty="0" smtClean="0"/>
              <a:t>It proved to be difficult to find a ballet video with lots of comments</a:t>
            </a:r>
            <a:endParaRPr lang="en-US" dirty="0"/>
          </a:p>
          <a:p>
            <a:r>
              <a:rPr lang="en-US" dirty="0" smtClean="0"/>
              <a:t>Cleaning the comments, and matching the sentiment</a:t>
            </a:r>
          </a:p>
          <a:p>
            <a:r>
              <a:rPr lang="en-US" dirty="0" smtClean="0"/>
              <a:t>Sentiment score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51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Dance </a:t>
            </a:r>
            <a:r>
              <a:rPr lang="en-US" dirty="0" smtClean="0"/>
              <a:t>Genre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700" dirty="0"/>
              <a:t>Hip Hop Definition: </a:t>
            </a:r>
            <a:r>
              <a:rPr lang="en-US" sz="1700" dirty="0"/>
              <a:t>Hip-hop dance refers to street dance styles primarily performed to </a:t>
            </a:r>
            <a:r>
              <a:rPr lang="en-US" sz="1700" dirty="0"/>
              <a:t>hip-hop music </a:t>
            </a:r>
            <a:r>
              <a:rPr lang="en-US" sz="1700" dirty="0"/>
              <a:t>or that have evolved as part of hip-hop culture. It includes a wide range of styles primarily breaking, locking, and popping which were created in the 1970s and made popular by dance crews in the United States</a:t>
            </a:r>
            <a:r>
              <a:rPr lang="en-US" sz="1700" dirty="0"/>
              <a:t>.</a:t>
            </a:r>
          </a:p>
          <a:p>
            <a:endParaRPr lang="en-US" sz="1700" dirty="0"/>
          </a:p>
          <a:p>
            <a:r>
              <a:rPr lang="en-US" sz="1700" dirty="0"/>
              <a:t>Contemporary Definition:</a:t>
            </a:r>
            <a:r>
              <a:rPr lang="en-US" sz="1700" dirty="0"/>
              <a:t> Contemporary dance is a genre of </a:t>
            </a:r>
            <a:r>
              <a:rPr lang="en-US" sz="1700" dirty="0">
                <a:hlinkClick r:id="rId2" tooltip="Concert dance"/>
              </a:rPr>
              <a:t>dance performance</a:t>
            </a:r>
            <a:r>
              <a:rPr lang="en-US" sz="1700" dirty="0"/>
              <a:t> that developed during the mid twentieth century and has since grown to become one of the dominant genres for formally trained dancers throughout the </a:t>
            </a:r>
            <a:r>
              <a:rPr lang="en-US" sz="1700" dirty="0"/>
              <a:t>world. Although </a:t>
            </a:r>
            <a:r>
              <a:rPr lang="en-US" sz="1700" dirty="0"/>
              <a:t>originally informed by and borrowing from </a:t>
            </a:r>
            <a:r>
              <a:rPr lang="en-US" sz="1700" dirty="0">
                <a:hlinkClick r:id="rId3" tooltip="Classical dance"/>
              </a:rPr>
              <a:t>classical</a:t>
            </a:r>
            <a:r>
              <a:rPr lang="en-US" sz="1700" dirty="0"/>
              <a:t>, </a:t>
            </a:r>
            <a:r>
              <a:rPr lang="en-US" sz="1700" dirty="0">
                <a:hlinkClick r:id="rId4" tooltip="Modern dance"/>
              </a:rPr>
              <a:t>modern</a:t>
            </a:r>
            <a:r>
              <a:rPr lang="en-US" sz="1700" dirty="0"/>
              <a:t>, and </a:t>
            </a:r>
            <a:r>
              <a:rPr lang="en-US" sz="1700" dirty="0">
                <a:hlinkClick r:id="rId5" tooltip="Jazz dance"/>
              </a:rPr>
              <a:t>jazz</a:t>
            </a:r>
            <a:r>
              <a:rPr lang="en-US" sz="1700" dirty="0"/>
              <a:t> styles, it has since come to incorporate elements from many styles of dance.</a:t>
            </a:r>
            <a:r>
              <a:rPr lang="en-US" sz="1700" dirty="0">
                <a:hlinkClick r:id="rId6"/>
              </a:rPr>
              <a:t>[1]</a:t>
            </a:r>
            <a:r>
              <a:rPr lang="en-US" sz="1700" dirty="0"/>
              <a:t> Due to its technical similarities, it is often perceived to be closely related to modern dance, ballet, and other classical concert dance styles.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74752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500"/>
            <a:ext cx="4190201" cy="41863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201" y="2604429"/>
            <a:ext cx="4149121" cy="41844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160" y="2616053"/>
            <a:ext cx="4179840" cy="417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0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dirty="0" smtClean="0"/>
              <a:t>ip hop videos would have more negative comments and contemporary videos would have more positive comments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7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9217770" cy="3416300"/>
          </a:xfrm>
        </p:spPr>
        <p:txBody>
          <a:bodyPr/>
          <a:lstStyle/>
          <a:p>
            <a:r>
              <a:rPr lang="en-US" dirty="0" smtClean="0"/>
              <a:t>So You Think You Can 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0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Contemporary</a:t>
            </a:r>
          </a:p>
          <a:p>
            <a:pPr lvl="1"/>
            <a:r>
              <a:rPr lang="en-US" dirty="0" smtClean="0"/>
              <a:t>Medicine</a:t>
            </a:r>
            <a:r>
              <a:rPr lang="en-US" dirty="0"/>
              <a:t>: </a:t>
            </a:r>
            <a:r>
              <a:rPr lang="en-US" dirty="0">
                <a:hlinkClick r:id="rId2"/>
              </a:rPr>
              <a:t>https://www.youtube.com/watch?v=RQ11mwgbReE</a:t>
            </a:r>
            <a:endParaRPr lang="en-US" dirty="0"/>
          </a:p>
          <a:p>
            <a:pPr lvl="1"/>
            <a:r>
              <a:rPr lang="en-US" dirty="0" smtClean="0"/>
              <a:t>Amy </a:t>
            </a:r>
            <a:r>
              <a:rPr lang="en-US" dirty="0"/>
              <a:t>&amp; Travis: </a:t>
            </a:r>
            <a:r>
              <a:rPr lang="en-US" dirty="0">
                <a:hlinkClick r:id="rId3"/>
              </a:rPr>
              <a:t>https://www.youtube.com/watch?v=khvcCpoFszM</a:t>
            </a:r>
            <a:endParaRPr lang="en-US" dirty="0"/>
          </a:p>
          <a:p>
            <a:pPr lvl="1"/>
            <a:r>
              <a:rPr lang="en-US" dirty="0" smtClean="0"/>
              <a:t>Hallelujah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www.youtube.com/watch?v=G8u8xPLar-E</a:t>
            </a:r>
            <a:endParaRPr lang="en-US" dirty="0"/>
          </a:p>
          <a:p>
            <a:r>
              <a:rPr lang="en-US" dirty="0"/>
              <a:t>Hip Hop</a:t>
            </a:r>
          </a:p>
          <a:p>
            <a:pPr lvl="1"/>
            <a:r>
              <a:rPr lang="en-US" dirty="0" smtClean="0"/>
              <a:t>My Chick Bad: </a:t>
            </a:r>
            <a:r>
              <a:rPr lang="en-US" dirty="0" smtClean="0">
                <a:hlinkClick r:id="rId5"/>
              </a:rPr>
              <a:t>https://www.youtube.com/watch?v=hATakt0zOzg</a:t>
            </a:r>
            <a:endParaRPr lang="en-US" dirty="0" smtClean="0"/>
          </a:p>
          <a:p>
            <a:pPr lvl="1"/>
            <a:r>
              <a:rPr lang="en-US" dirty="0" err="1" smtClean="0"/>
              <a:t>Outta</a:t>
            </a:r>
            <a:r>
              <a:rPr lang="en-US" dirty="0" smtClean="0"/>
              <a:t> Your Mind: </a:t>
            </a:r>
            <a:r>
              <a:rPr lang="en-US" dirty="0" smtClean="0">
                <a:hlinkClick r:id="rId6"/>
              </a:rPr>
              <a:t>https://www.youtube.com/watch?v=TLtSfYX8tJk</a:t>
            </a:r>
            <a:endParaRPr lang="en-US" dirty="0" smtClean="0"/>
          </a:p>
          <a:p>
            <a:pPr lvl="1"/>
            <a:r>
              <a:rPr lang="en-US" dirty="0" smtClean="0"/>
              <a:t>Hello </a:t>
            </a:r>
            <a:r>
              <a:rPr lang="en-US" dirty="0"/>
              <a:t>Good Morning: </a:t>
            </a:r>
            <a:r>
              <a:rPr lang="en-US" dirty="0">
                <a:hlinkClick r:id="rId7"/>
              </a:rPr>
              <a:t>https://www.youtube.com/watch?v=tCb_UOakEQI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96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033" y="2603500"/>
            <a:ext cx="8764246" cy="3416300"/>
          </a:xfrm>
        </p:spPr>
      </p:pic>
    </p:spTree>
    <p:extLst>
      <p:ext uri="{BB962C8B-B14F-4D97-AF65-F5344CB8AC3E}">
        <p14:creationId xmlns:p14="http://schemas.microsoft.com/office/powerpoint/2010/main" val="51104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Comments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754956"/>
            <a:ext cx="8824913" cy="1113388"/>
          </a:xfrm>
        </p:spPr>
      </p:pic>
    </p:spTree>
    <p:extLst>
      <p:ext uri="{BB962C8B-B14F-4D97-AF65-F5344CB8AC3E}">
        <p14:creationId xmlns:p14="http://schemas.microsoft.com/office/powerpoint/2010/main" val="136605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Comments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2825349"/>
            <a:ext cx="8824913" cy="2972602"/>
          </a:xfrm>
        </p:spPr>
      </p:pic>
    </p:spTree>
    <p:extLst>
      <p:ext uri="{BB962C8B-B14F-4D97-AF65-F5344CB8AC3E}">
        <p14:creationId xmlns:p14="http://schemas.microsoft.com/office/powerpoint/2010/main" val="61794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7459</TotalTime>
  <Words>138</Words>
  <Application>Microsoft Macintosh PowerPoint</Application>
  <PresentationFormat>Widescreen</PresentationFormat>
  <Paragraphs>39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Century Gothic</vt:lpstr>
      <vt:lpstr>Wingdings 3</vt:lpstr>
      <vt:lpstr>Arial</vt:lpstr>
      <vt:lpstr>Ion Boardroom</vt:lpstr>
      <vt:lpstr>Dance Battle</vt:lpstr>
      <vt:lpstr>Dance Genre History</vt:lpstr>
      <vt:lpstr>Why?</vt:lpstr>
      <vt:lpstr>Hypothesis</vt:lpstr>
      <vt:lpstr>Video Sources</vt:lpstr>
      <vt:lpstr>Videos</vt:lpstr>
      <vt:lpstr>Functions</vt:lpstr>
      <vt:lpstr>Gathering Comments</vt:lpstr>
      <vt:lpstr>Gathering Comments</vt:lpstr>
      <vt:lpstr>Hip Hop</vt:lpstr>
      <vt:lpstr>Contemporary</vt:lpstr>
      <vt:lpstr>Hip Hop Videos</vt:lpstr>
      <vt:lpstr>Contemporary Videos</vt:lpstr>
      <vt:lpstr>PowerPoint Presentation</vt:lpstr>
      <vt:lpstr>PowerPoint Presentation</vt:lpstr>
      <vt:lpstr>Interesting Findings</vt:lpstr>
      <vt:lpstr>Stretch Questions</vt:lpstr>
      <vt:lpstr>Challenges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Dance Battle</dc:title>
  <dc:creator>Amara Gordon</dc:creator>
  <cp:lastModifiedBy>Amara Gordon</cp:lastModifiedBy>
  <cp:revision>21</cp:revision>
  <dcterms:created xsi:type="dcterms:W3CDTF">2017-11-07T17:53:51Z</dcterms:created>
  <dcterms:modified xsi:type="dcterms:W3CDTF">2017-11-12T22:13:02Z</dcterms:modified>
</cp:coreProperties>
</file>

<file path=docProps/thumbnail.jpeg>
</file>